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3" r:id="rId6"/>
    <p:sldId id="267" r:id="rId7"/>
    <p:sldId id="269" r:id="rId8"/>
    <p:sldId id="268" r:id="rId9"/>
    <p:sldId id="271" r:id="rId10"/>
    <p:sldId id="273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1E15C9-1AB8-4A73-B002-232E17EF31BE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6A6099-C459-41D7-8BC3-E4EDD3AB7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8215370" cy="507209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1">
                    <a:lumMod val="85000"/>
                  </a:schemeClr>
                </a:solidFill>
              </a:rPr>
              <a:t>ВЫРАЖ</a:t>
            </a:r>
            <a:r>
              <a:rPr lang="ru-RU" sz="7200" b="1" u="sng" dirty="0" smtClean="0">
                <a:solidFill>
                  <a:schemeClr val="tx1">
                    <a:lumMod val="85000"/>
                  </a:schemeClr>
                </a:solidFill>
              </a:rPr>
              <a:t>Е</a:t>
            </a:r>
            <a:r>
              <a:rPr lang="ru-RU" sz="7200" b="1" dirty="0" smtClean="0">
                <a:solidFill>
                  <a:schemeClr val="tx1">
                    <a:lumMod val="85000"/>
                  </a:schemeClr>
                </a:solidFill>
              </a:rPr>
              <a:t>НИЕ М</a:t>
            </a:r>
            <a:r>
              <a:rPr lang="ru-RU" sz="7200" b="1" u="sng" dirty="0" smtClean="0">
                <a:solidFill>
                  <a:schemeClr val="tx1">
                    <a:lumMod val="85000"/>
                  </a:schemeClr>
                </a:solidFill>
              </a:rPr>
              <a:t>Е</a:t>
            </a:r>
            <a:r>
              <a:rPr lang="ru-RU" sz="7200" b="1" dirty="0" smtClean="0">
                <a:solidFill>
                  <a:schemeClr val="tx1">
                    <a:lumMod val="85000"/>
                  </a:schemeClr>
                </a:solidFill>
              </a:rPr>
              <a:t>СТА И НАПРАВЛ</a:t>
            </a:r>
            <a:r>
              <a:rPr lang="ru-RU" sz="7200" b="1" u="sng" dirty="0" smtClean="0">
                <a:solidFill>
                  <a:schemeClr val="tx1">
                    <a:lumMod val="85000"/>
                  </a:schemeClr>
                </a:solidFill>
              </a:rPr>
              <a:t>Е</a:t>
            </a:r>
            <a:r>
              <a:rPr lang="ru-RU" sz="7200" b="1" dirty="0" smtClean="0">
                <a:solidFill>
                  <a:schemeClr val="tx1">
                    <a:lumMod val="85000"/>
                  </a:schemeClr>
                </a:solidFill>
              </a:rPr>
              <a:t>НИЯ</a:t>
            </a:r>
            <a:r>
              <a:rPr lang="ru-RU" sz="44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br>
              <a:rPr lang="ru-RU" sz="4400" b="1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(ИСКАЗИВА</a:t>
            </a:r>
            <a:r>
              <a:rPr lang="sr-Cyrl-RS" sz="4400" b="1" dirty="0" smtClean="0">
                <a:solidFill>
                  <a:schemeClr val="accent1">
                    <a:lumMod val="75000"/>
                  </a:schemeClr>
                </a:solidFill>
              </a:rPr>
              <a:t>ЊЕ </a:t>
            </a:r>
            <a:br>
              <a:rPr lang="sr-Cyrl-RS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sz="4400" b="1" dirty="0" smtClean="0">
                <a:solidFill>
                  <a:schemeClr val="accent1">
                    <a:lumMod val="75000"/>
                  </a:schemeClr>
                </a:solidFill>
              </a:rPr>
              <a:t>МЕСТА И ПРАВЦА)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sz="6000" dirty="0" smtClean="0"/>
              <a:t>3. Глаголами движения и другими глаголами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идти, ходить, ехать, ездить, бежать, бегать, лететь, летать, плыть, плавать, упасть, спуститься, выбросить...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sz="6000" dirty="0" smtClean="0"/>
              <a:t>4. Целыми предложениями:</a:t>
            </a:r>
            <a:br>
              <a:rPr lang="ru-RU" sz="6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-Они пошли туда, куда им сказали</a:t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rgbClr val="C00000"/>
                </a:solidFill>
              </a:rPr>
              <a:t>А) ВЫРАЖЕНИЕ МЕСТА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ru-RU" sz="6600" dirty="0" smtClean="0"/>
              <a:t>ЧЕМ </a:t>
            </a:r>
            <a:r>
              <a:rPr lang="ru-RU" dirty="0" smtClean="0"/>
              <a:t>МОЖНО ВЫРАЗИТЬ МЕСТО?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ru-RU" sz="6000" dirty="0" smtClean="0">
                <a:solidFill>
                  <a:srgbClr val="FFFF00"/>
                </a:solidFill>
              </a:rPr>
              <a:t>ГДЕ?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sz="4800" dirty="0" smtClean="0"/>
              <a:t>Наречиями </a:t>
            </a:r>
            <a:r>
              <a:rPr lang="ru-RU" sz="4000" b="0" dirty="0" smtClean="0"/>
              <a:t>(наречие – прилог)</a:t>
            </a:r>
            <a:r>
              <a:rPr lang="ru-RU" b="0" dirty="0" smtClean="0"/>
              <a:t>: дома </a:t>
            </a:r>
            <a:r>
              <a:rPr lang="ru-RU" sz="1600" b="0" dirty="0" smtClean="0"/>
              <a:t>(код ку</a:t>
            </a:r>
            <a:r>
              <a:rPr lang="sr-Cyrl-RS" sz="1600" b="0" dirty="0" smtClean="0"/>
              <a:t>ће)</a:t>
            </a:r>
            <a:r>
              <a:rPr lang="sr-Cyrl-RS" b="0" dirty="0" smtClean="0"/>
              <a:t>, здес</a:t>
            </a:r>
            <a:r>
              <a:rPr lang="ru-RU" b="0" dirty="0" smtClean="0"/>
              <a:t>ь </a:t>
            </a:r>
            <a:r>
              <a:rPr lang="ru-RU" sz="1600" b="0" dirty="0" smtClean="0"/>
              <a:t>(овде)</a:t>
            </a:r>
            <a:r>
              <a:rPr lang="sr-Cyrl-RS" sz="2000" b="0" dirty="0" smtClean="0"/>
              <a:t>, </a:t>
            </a:r>
            <a:r>
              <a:rPr lang="sr-Cyrl-RS" sz="3600" b="0" dirty="0" smtClean="0"/>
              <a:t>тут, там</a:t>
            </a:r>
            <a:r>
              <a:rPr lang="sr-Cyrl-RS" sz="2000" b="0" dirty="0" smtClean="0"/>
              <a:t>, </a:t>
            </a:r>
            <a:r>
              <a:rPr lang="sr-Cyrl-RS" sz="3600" b="0" dirty="0" smtClean="0"/>
              <a:t>справа </a:t>
            </a:r>
            <a:r>
              <a:rPr lang="sr-Cyrl-RS" sz="1600" b="0" dirty="0" smtClean="0"/>
              <a:t>(са десне стране), </a:t>
            </a:r>
            <a:r>
              <a:rPr lang="sr-Cyrl-RS" sz="3600" b="0" dirty="0" smtClean="0"/>
              <a:t>слева </a:t>
            </a:r>
            <a:r>
              <a:rPr lang="sr-Cyrl-RS" sz="1600" b="0" dirty="0" smtClean="0"/>
              <a:t>(са леве стране)</a:t>
            </a:r>
            <a:r>
              <a:rPr lang="sr-Cyrl-RS" sz="3600" b="0" dirty="0" smtClean="0"/>
              <a:t>, наверху </a:t>
            </a:r>
            <a:r>
              <a:rPr lang="sr-Cyrl-RS" sz="1600" b="0" dirty="0" smtClean="0"/>
              <a:t>(горе)</a:t>
            </a:r>
            <a:r>
              <a:rPr lang="sr-Cyrl-RS" sz="3600" b="0" dirty="0" smtClean="0"/>
              <a:t>, внизу </a:t>
            </a:r>
            <a:r>
              <a:rPr lang="sr-Cyrl-RS" sz="1600" b="0" dirty="0" smtClean="0"/>
              <a:t>(доле)</a:t>
            </a:r>
            <a:r>
              <a:rPr lang="sr-Cyrl-RS" sz="3600" b="0" dirty="0" smtClean="0"/>
              <a:t>, везде </a:t>
            </a:r>
            <a:r>
              <a:rPr lang="sr-Cyrl-RS" sz="1600" b="0" dirty="0" smtClean="0"/>
              <a:t>(свуда), </a:t>
            </a:r>
            <a:r>
              <a:rPr lang="sr-Cyrl-RS" sz="3600" b="0" dirty="0" smtClean="0"/>
              <a:t>нигде, позади, впереди...  </a:t>
            </a:r>
            <a:endParaRPr lang="en-US" sz="36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2) Существительным с предлогом</a:t>
            </a:r>
            <a:r>
              <a:rPr lang="ru-RU" sz="4400" dirty="0" smtClean="0"/>
              <a:t>: </a:t>
            </a:r>
            <a:br>
              <a:rPr lang="ru-RU" sz="4400" dirty="0" smtClean="0"/>
            </a:br>
            <a:r>
              <a:rPr lang="ru-RU" sz="4400" dirty="0" smtClean="0"/>
              <a:t>в школе, в доме, на стадионе, под столом, за углом, перед школой,  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sz="6000" dirty="0" smtClean="0"/>
              <a:t>3. Глаголами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спать, сидеть, стоять, лежать...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sz="4800" dirty="0" smtClean="0"/>
              <a:t>4. Целыми предложениями:</a:t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-Книга лежит там, где ты её оставил.</a:t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rgbClr val="C00000"/>
                </a:solidFill>
              </a:rPr>
              <a:t>Б) </a:t>
            </a:r>
            <a:br>
              <a:rPr lang="sr-Cyrl-RS" sz="6000" dirty="0" smtClean="0">
                <a:solidFill>
                  <a:srgbClr val="C00000"/>
                </a:solidFill>
              </a:rPr>
            </a:br>
            <a:r>
              <a:rPr lang="sr-Cyrl-RS" sz="6000" dirty="0" smtClean="0">
                <a:solidFill>
                  <a:srgbClr val="C00000"/>
                </a:solidFill>
              </a:rPr>
              <a:t>ВЫРАЖЕНИЕ          НАПРАВЛЕНИЯ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ru-RU" sz="6600" dirty="0" smtClean="0"/>
              <a:t>ЧЕМ </a:t>
            </a:r>
            <a:r>
              <a:rPr lang="ru-RU" dirty="0" smtClean="0"/>
              <a:t>МОЖНО ВЫРАЗИТЬ НАПРАВЛЕНИЕ?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КУДА?  ОТКУДА?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sz="6000" dirty="0" smtClean="0"/>
              <a:t>Наречиями </a:t>
            </a:r>
            <a:r>
              <a:rPr lang="ru-RU" sz="4800" b="0" dirty="0" smtClean="0"/>
              <a:t>(наречие – прилог)</a:t>
            </a:r>
            <a:r>
              <a:rPr lang="ru-RU" b="0" dirty="0" smtClean="0"/>
              <a:t>: дом</a:t>
            </a:r>
            <a:r>
              <a:rPr lang="ru-RU" sz="3200" b="0" dirty="0" smtClean="0"/>
              <a:t>ОЙ</a:t>
            </a:r>
            <a:r>
              <a:rPr lang="ru-RU" b="0" dirty="0" smtClean="0"/>
              <a:t> </a:t>
            </a:r>
            <a:r>
              <a:rPr lang="ru-RU" sz="2000" b="0" dirty="0" smtClean="0"/>
              <a:t>(ку</a:t>
            </a:r>
            <a:r>
              <a:rPr lang="sr-Cyrl-RS" sz="2000" b="0" dirty="0" smtClean="0"/>
              <a:t>ћ</a:t>
            </a:r>
            <a:r>
              <a:rPr lang="sr-Cyrl-RS" sz="1600" b="0" dirty="0" smtClean="0"/>
              <a:t>И</a:t>
            </a:r>
            <a:r>
              <a:rPr lang="sr-Cyrl-RS" sz="2000" b="0" dirty="0" smtClean="0"/>
              <a:t>)</a:t>
            </a:r>
            <a:r>
              <a:rPr lang="sr-Cyrl-RS" b="0" dirty="0" smtClean="0"/>
              <a:t>, сюда </a:t>
            </a:r>
            <a:r>
              <a:rPr lang="ru-RU" sz="2000" b="0" dirty="0" smtClean="0"/>
              <a:t>(овамо)</a:t>
            </a:r>
            <a:r>
              <a:rPr lang="sr-Cyrl-RS" sz="2800" b="0" dirty="0" smtClean="0"/>
              <a:t>, </a:t>
            </a:r>
            <a:r>
              <a:rPr lang="sr-Cyrl-RS" sz="4400" b="0" dirty="0" smtClean="0"/>
              <a:t>отсюда, туда, оттуда, слева, справа, сверху, направо </a:t>
            </a:r>
            <a:r>
              <a:rPr lang="sr-Cyrl-RS" sz="2000" b="0" dirty="0" smtClean="0"/>
              <a:t>(десно), </a:t>
            </a:r>
            <a:r>
              <a:rPr lang="sr-Cyrl-RS" sz="4400" b="0" dirty="0" smtClean="0"/>
              <a:t>налево </a:t>
            </a:r>
            <a:r>
              <a:rPr lang="sr-Cyrl-RS" sz="2000" b="0" dirty="0" smtClean="0"/>
              <a:t>(лево)</a:t>
            </a:r>
            <a:r>
              <a:rPr lang="sr-Cyrl-RS" sz="4400" b="0" dirty="0" smtClean="0"/>
              <a:t>, вверх </a:t>
            </a:r>
            <a:r>
              <a:rPr lang="sr-Cyrl-RS" sz="2000" b="0" dirty="0" smtClean="0"/>
              <a:t>(горе)</a:t>
            </a:r>
            <a:r>
              <a:rPr lang="sr-Cyrl-RS" sz="4400" b="0" dirty="0" smtClean="0"/>
              <a:t>, вниз </a:t>
            </a:r>
            <a:r>
              <a:rPr lang="sr-Cyrl-RS" sz="2000" b="0" dirty="0" smtClean="0"/>
              <a:t>(доле)</a:t>
            </a:r>
            <a:r>
              <a:rPr lang="sr-Cyrl-RS" sz="4400" b="0" dirty="0" smtClean="0"/>
              <a:t>, всюду </a:t>
            </a:r>
            <a:r>
              <a:rPr lang="sr-Cyrl-RS" sz="2000" b="0" dirty="0" smtClean="0"/>
              <a:t>(свуда), </a:t>
            </a:r>
            <a:r>
              <a:rPr lang="sr-Cyrl-RS" sz="4400" b="0" dirty="0" smtClean="0"/>
              <a:t>никуда, ниоткуда, назад, вперёд, ...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2) Существительным с предлогом</a:t>
            </a:r>
            <a:r>
              <a:rPr lang="ru-RU" sz="4400" dirty="0" smtClean="0"/>
              <a:t>: </a:t>
            </a:r>
            <a:br>
              <a:rPr lang="ru-RU" sz="4400" dirty="0" smtClean="0"/>
            </a:br>
            <a:r>
              <a:rPr lang="ru-RU" sz="4400" dirty="0" smtClean="0"/>
              <a:t>в школу, в дом, на стадион, под стол, из-под стола, на стену, за угол, из-за угла,  со стадиона, с крыши...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50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ВЫРАЖЕНИЕ МЕСТА И НАПРАВЛЕНИЯ  (ИСКАЗИВАЊЕ  МЕСТА И ПРАВЦА)</vt:lpstr>
      <vt:lpstr>А) ВЫРАЖЕНИЕ МЕСТА  ЧЕМ МОЖНО ВЫРАЗИТЬ МЕСТО?</vt:lpstr>
      <vt:lpstr>ГДЕ? 1) Наречиями (наречие – прилог): дома (код куће), здесь (овде), тут, там, справа (са десне стране), слева (са леве стране), наверху (горе), внизу (доле), везде (свуда), нигде, позади, впереди...  </vt:lpstr>
      <vt:lpstr>2) Существительным с предлогом:  в школе, в доме, на стадионе, под столом, за углом, перед школой,  </vt:lpstr>
      <vt:lpstr>3. Глаголами:  спать, сидеть, стоять, лежать... </vt:lpstr>
      <vt:lpstr>4. Целыми предложениями:  -Книга лежит там, где ты её оставил. </vt:lpstr>
      <vt:lpstr>Б)  ВЫРАЖЕНИЕ          НАПРАВЛЕНИЯ  ЧЕМ МОЖНО ВЫРАЗИТЬ НАПРАВЛЕНИЕ?</vt:lpstr>
      <vt:lpstr>КУДА?  ОТКУДА? 1) Наречиями (наречие – прилог): домОЙ (кућИ), сюда (овамо), отсюда, туда, оттуда, слева, справа, сверху, направо (десно), налево (лево), вверх (горе), вниз (доле), всюду (свуда), никуда, ниоткуда, назад, вперёд, ... </vt:lpstr>
      <vt:lpstr>2) Существительным с предлогом:  в школу, в дом, на стадион, под стол, из-под стола, на стену, за угол, из-за угла,  со стадиона, с крыши...</vt:lpstr>
      <vt:lpstr>3. Глаголами движения и другими глаголами:   идти, ходить, ехать, ездить, бежать, бегать, лететь, летать, плыть, плавать, упасть, спуститься, выбросить... </vt:lpstr>
      <vt:lpstr>4. Целыми предложениями:  -Они пошли туда, куда им сказали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МЕСТА И НАПРАВЛЕНИЯ  (ИСКАЗИВАЊЕ  МЕСТА И ПРАВЦА)</dc:title>
  <dc:creator>Laptop4</dc:creator>
  <cp:lastModifiedBy>Laptop4</cp:lastModifiedBy>
  <cp:revision>9</cp:revision>
  <dcterms:created xsi:type="dcterms:W3CDTF">2017-01-19T12:25:03Z</dcterms:created>
  <dcterms:modified xsi:type="dcterms:W3CDTF">2017-02-11T16:42:18Z</dcterms:modified>
</cp:coreProperties>
</file>